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Lst>
  <p:notesMasterIdLst>
    <p:notesMasterId r:id="rId13"/>
  </p:notesMasterIdLst>
  <p:handoutMasterIdLst>
    <p:handoutMasterId r:id="rId14"/>
  </p:handoutMasterIdLst>
  <p:sldIdLst>
    <p:sldId id="565" r:id="rId2"/>
    <p:sldId id="555" r:id="rId3"/>
    <p:sldId id="557" r:id="rId4"/>
    <p:sldId id="566" r:id="rId5"/>
    <p:sldId id="563" r:id="rId6"/>
    <p:sldId id="564" r:id="rId7"/>
    <p:sldId id="558" r:id="rId8"/>
    <p:sldId id="559" r:id="rId9"/>
    <p:sldId id="560" r:id="rId10"/>
    <p:sldId id="561" r:id="rId11"/>
    <p:sldId id="562" r:id="rId12"/>
  </p:sldIdLst>
  <p:sldSz cx="9144000" cy="6858000" type="screen4x3"/>
  <p:notesSz cx="7315200" cy="9601200"/>
  <p:defaultTextStyle>
    <a:defPPr>
      <a:defRPr lang="en-US"/>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CC33"/>
    <a:srgbClr val="C0C0C0"/>
    <a:srgbClr val="DDDDDD"/>
    <a:srgbClr val="EAEAEA"/>
    <a:srgbClr val="000099"/>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1840" autoAdjust="0"/>
  </p:normalViewPr>
  <p:slideViewPr>
    <p:cSldViewPr snapToGrid="0">
      <p:cViewPr>
        <p:scale>
          <a:sx n="100" d="100"/>
          <a:sy n="100" d="100"/>
        </p:scale>
        <p:origin x="-1392" y="-7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eaLnBrk="0" hangingPunct="0">
              <a:defRPr sz="1200" b="1" i="1">
                <a:solidFill>
                  <a:srgbClr val="000099"/>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0" hangingPunct="0">
              <a:defRPr sz="1200" b="1" i="1">
                <a:solidFill>
                  <a:srgbClr val="000099"/>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eaLnBrk="0" hangingPunct="0">
              <a:defRPr sz="1200" b="1" i="1">
                <a:solidFill>
                  <a:srgbClr val="000099"/>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0" hangingPunct="0">
              <a:defRPr sz="1200" b="1" i="1">
                <a:solidFill>
                  <a:srgbClr val="000099"/>
                </a:solidFill>
                <a:latin typeface="Arial" charset="0"/>
              </a:defRPr>
            </a:lvl1pPr>
          </a:lstStyle>
          <a:p>
            <a:pPr>
              <a:defRPr/>
            </a:pPr>
            <a:fld id="{B9F96559-32E8-455F-AACF-AC400580B62C}" type="slidenum">
              <a:rPr lang="en-GB"/>
              <a:pPr>
                <a:defRPr/>
              </a:pPr>
              <a:t>‹#›</a:t>
            </a:fld>
            <a:endParaRPr lang="en-GB"/>
          </a:p>
        </p:txBody>
      </p:sp>
    </p:spTree>
    <p:extLst>
      <p:ext uri="{BB962C8B-B14F-4D97-AF65-F5344CB8AC3E}">
        <p14:creationId xmlns:p14="http://schemas.microsoft.com/office/powerpoint/2010/main" val="2384234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eaLnBrk="0" hangingPunct="0">
              <a:defRPr sz="1200">
                <a:solidFill>
                  <a:schemeClr val="tx1"/>
                </a:solidFill>
                <a:latin typeface="Times New Roman" pitchFamily="18" charset="0"/>
              </a:defRPr>
            </a:lvl1pPr>
          </a:lstStyle>
          <a:p>
            <a:pPr>
              <a:defRPr/>
            </a:pPr>
            <a:endParaRPr lang="en-GB"/>
          </a:p>
        </p:txBody>
      </p:sp>
      <p:sp>
        <p:nvSpPr>
          <p:cNvPr id="21507"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0" hangingPunct="0">
              <a:defRPr sz="1200">
                <a:solidFill>
                  <a:schemeClr val="tx1"/>
                </a:solidFill>
                <a:latin typeface="Times New Roman" pitchFamily="18"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eaLnBrk="0" hangingPunct="0">
              <a:defRPr sz="1200">
                <a:solidFill>
                  <a:schemeClr val="tx1"/>
                </a:solidFill>
                <a:latin typeface="Times New Roman" pitchFamily="18" charset="0"/>
              </a:defRPr>
            </a:lvl1pPr>
          </a:lstStyle>
          <a:p>
            <a:pPr>
              <a:defRPr/>
            </a:pPr>
            <a:endParaRPr lang="en-GB"/>
          </a:p>
        </p:txBody>
      </p:sp>
      <p:sp>
        <p:nvSpPr>
          <p:cNvPr id="21511"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0" hangingPunct="0">
              <a:defRPr sz="1200">
                <a:solidFill>
                  <a:schemeClr val="tx1"/>
                </a:solidFill>
                <a:latin typeface="Times New Roman" pitchFamily="18" charset="0"/>
              </a:defRPr>
            </a:lvl1pPr>
          </a:lstStyle>
          <a:p>
            <a:pPr>
              <a:defRPr/>
            </a:pPr>
            <a:fld id="{30D4D2EB-3AEB-413E-87CC-E1392B917EF1}" type="slidenum">
              <a:rPr lang="en-GB"/>
              <a:pPr>
                <a:defRPr/>
              </a:pPr>
              <a:t>‹#›</a:t>
            </a:fld>
            <a:endParaRPr lang="en-GB"/>
          </a:p>
        </p:txBody>
      </p:sp>
    </p:spTree>
    <p:extLst>
      <p:ext uri="{BB962C8B-B14F-4D97-AF65-F5344CB8AC3E}">
        <p14:creationId xmlns:p14="http://schemas.microsoft.com/office/powerpoint/2010/main" val="3664278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This </a:t>
            </a:r>
            <a:r>
              <a:rPr lang="da-DK" dirty="0" err="1" smtClean="0"/>
              <a:t>powerpoint</a:t>
            </a:r>
            <a:r>
              <a:rPr lang="da-DK" dirty="0" smtClean="0"/>
              <a:t> is </a:t>
            </a:r>
            <a:r>
              <a:rPr lang="da-DK" dirty="0" err="1" smtClean="0"/>
              <a:t>optional</a:t>
            </a:r>
            <a:r>
              <a:rPr lang="da-DK" dirty="0" smtClean="0"/>
              <a:t>.</a:t>
            </a:r>
          </a:p>
          <a:p>
            <a:endParaRPr lang="da-DK" dirty="0" smtClean="0"/>
          </a:p>
          <a:p>
            <a:r>
              <a:rPr lang="da-DK" dirty="0" err="1" smtClean="0"/>
              <a:t>Fill</a:t>
            </a:r>
            <a:r>
              <a:rPr lang="da-DK" dirty="0" smtClean="0"/>
              <a:t> in the information relevant for </a:t>
            </a:r>
            <a:r>
              <a:rPr lang="da-DK" dirty="0" err="1" smtClean="0"/>
              <a:t>your</a:t>
            </a:r>
            <a:r>
              <a:rPr lang="da-DK" dirty="0" smtClean="0"/>
              <a:t> </a:t>
            </a:r>
            <a:r>
              <a:rPr lang="da-DK" dirty="0" err="1" smtClean="0"/>
              <a:t>training</a:t>
            </a:r>
            <a:r>
              <a:rPr lang="da-DK" dirty="0" smtClean="0"/>
              <a:t> </a:t>
            </a:r>
            <a:r>
              <a:rPr lang="da-DK" dirty="0" err="1" smtClean="0"/>
              <a:t>course</a:t>
            </a:r>
            <a:r>
              <a:rPr lang="da-DK" dirty="0" smtClean="0"/>
              <a:t> (location, date, type for M11 </a:t>
            </a:r>
            <a:r>
              <a:rPr lang="da-DK" dirty="0" err="1" smtClean="0"/>
              <a:t>training</a:t>
            </a:r>
            <a:r>
              <a:rPr lang="da-DK" dirty="0" smtClean="0"/>
              <a:t>, etc..)</a:t>
            </a:r>
            <a:endParaRPr lang="da-DK" dirty="0"/>
          </a:p>
        </p:txBody>
      </p:sp>
      <p:sp>
        <p:nvSpPr>
          <p:cNvPr id="4" name="Slide Number Placeholder 3"/>
          <p:cNvSpPr>
            <a:spLocks noGrp="1"/>
          </p:cNvSpPr>
          <p:nvPr>
            <p:ph type="sldNum" sz="quarter" idx="10"/>
          </p:nvPr>
        </p:nvSpPr>
        <p:spPr/>
        <p:txBody>
          <a:bodyPr/>
          <a:lstStyle/>
          <a:p>
            <a:pPr>
              <a:defRPr/>
            </a:pPr>
            <a:fld id="{30D4D2EB-3AEB-413E-87CC-E1392B917EF1}" type="slidenum">
              <a:rPr lang="en-GB" smtClean="0"/>
              <a:pPr>
                <a:defRPr/>
              </a:pPr>
              <a:t>1</a:t>
            </a:fld>
            <a:endParaRPr lang="en-GB"/>
          </a:p>
        </p:txBody>
      </p:sp>
    </p:spTree>
    <p:extLst>
      <p:ext uri="{BB962C8B-B14F-4D97-AF65-F5344CB8AC3E}">
        <p14:creationId xmlns:p14="http://schemas.microsoft.com/office/powerpoint/2010/main" val="303595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Again, just </a:t>
            </a:r>
            <a:r>
              <a:rPr lang="da-DK" dirty="0" err="1" smtClean="0"/>
              <a:t>fill</a:t>
            </a:r>
            <a:r>
              <a:rPr lang="da-DK" dirty="0" smtClean="0"/>
              <a:t> in the information </a:t>
            </a:r>
            <a:r>
              <a:rPr lang="da-DK" dirty="0" err="1" smtClean="0"/>
              <a:t>according</a:t>
            </a:r>
            <a:r>
              <a:rPr lang="da-DK" dirty="0" smtClean="0"/>
              <a:t> to</a:t>
            </a:r>
            <a:r>
              <a:rPr lang="da-DK" baseline="0" dirty="0" smtClean="0"/>
              <a:t> </a:t>
            </a:r>
            <a:r>
              <a:rPr lang="da-DK" baseline="0" dirty="0" err="1" smtClean="0"/>
              <a:t>your</a:t>
            </a:r>
            <a:r>
              <a:rPr lang="da-DK" baseline="0" dirty="0" smtClean="0"/>
              <a:t> </a:t>
            </a:r>
            <a:r>
              <a:rPr lang="da-DK" baseline="0" dirty="0" err="1" smtClean="0"/>
              <a:t>training</a:t>
            </a:r>
            <a:endParaRPr lang="da-DK" dirty="0"/>
          </a:p>
        </p:txBody>
      </p:sp>
      <p:sp>
        <p:nvSpPr>
          <p:cNvPr id="4" name="Slide Number Placeholder 3"/>
          <p:cNvSpPr>
            <a:spLocks noGrp="1"/>
          </p:cNvSpPr>
          <p:nvPr>
            <p:ph type="sldNum" sz="quarter" idx="10"/>
          </p:nvPr>
        </p:nvSpPr>
        <p:spPr/>
        <p:txBody>
          <a:bodyPr/>
          <a:lstStyle/>
          <a:p>
            <a:pPr>
              <a:defRPr/>
            </a:pPr>
            <a:fld id="{30D4D2EB-3AEB-413E-87CC-E1392B917EF1}" type="slidenum">
              <a:rPr lang="en-GB" smtClean="0"/>
              <a:pPr>
                <a:defRPr/>
              </a:pPr>
              <a:t>2</a:t>
            </a:fld>
            <a:endParaRPr lang="en-GB"/>
          </a:p>
        </p:txBody>
      </p:sp>
    </p:spTree>
    <p:extLst>
      <p:ext uri="{BB962C8B-B14F-4D97-AF65-F5344CB8AC3E}">
        <p14:creationId xmlns:p14="http://schemas.microsoft.com/office/powerpoint/2010/main" val="389163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Make a screen dump of the</a:t>
            </a:r>
            <a:r>
              <a:rPr lang="da-DK" baseline="0" dirty="0" smtClean="0"/>
              <a:t> folder </a:t>
            </a:r>
            <a:r>
              <a:rPr lang="da-DK" baseline="0" dirty="0" err="1" smtClean="0"/>
              <a:t>structure</a:t>
            </a:r>
            <a:r>
              <a:rPr lang="da-DK" baseline="0" dirty="0" smtClean="0"/>
              <a:t> of the files </a:t>
            </a:r>
            <a:r>
              <a:rPr lang="da-DK" baseline="0" dirty="0" err="1" smtClean="0"/>
              <a:t>you</a:t>
            </a:r>
            <a:r>
              <a:rPr lang="da-DK" baseline="0" dirty="0" smtClean="0"/>
              <a:t> give the participants.</a:t>
            </a:r>
            <a:endParaRPr lang="da-DK" dirty="0"/>
          </a:p>
        </p:txBody>
      </p:sp>
      <p:sp>
        <p:nvSpPr>
          <p:cNvPr id="4" name="Slide Number Placeholder 3"/>
          <p:cNvSpPr>
            <a:spLocks noGrp="1"/>
          </p:cNvSpPr>
          <p:nvPr>
            <p:ph type="sldNum" sz="quarter" idx="10"/>
          </p:nvPr>
        </p:nvSpPr>
        <p:spPr/>
        <p:txBody>
          <a:bodyPr/>
          <a:lstStyle/>
          <a:p>
            <a:pPr>
              <a:defRPr/>
            </a:pPr>
            <a:fld id="{30D4D2EB-3AEB-413E-87CC-E1392B917EF1}" type="slidenum">
              <a:rPr lang="en-GB" smtClean="0"/>
              <a:pPr>
                <a:defRPr/>
              </a:pPr>
              <a:t>3</a:t>
            </a:fld>
            <a:endParaRPr lang="en-GB"/>
          </a:p>
        </p:txBody>
      </p:sp>
    </p:spTree>
    <p:extLst>
      <p:ext uri="{BB962C8B-B14F-4D97-AF65-F5344CB8AC3E}">
        <p14:creationId xmlns:p14="http://schemas.microsoft.com/office/powerpoint/2010/main" val="409474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30D4D2EB-3AEB-413E-87CC-E1392B917EF1}" type="slidenum">
              <a:rPr lang="en-GB" smtClean="0"/>
              <a:pPr>
                <a:defRPr/>
              </a:pPr>
              <a:t>4</a:t>
            </a:fld>
            <a:endParaRPr lang="en-GB"/>
          </a:p>
        </p:txBody>
      </p:sp>
    </p:spTree>
    <p:extLst>
      <p:ext uri="{BB962C8B-B14F-4D97-AF65-F5344CB8AC3E}">
        <p14:creationId xmlns:p14="http://schemas.microsoft.com/office/powerpoint/2010/main" val="202614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30D4D2EB-3AEB-413E-87CC-E1392B917EF1}" type="slidenum">
              <a:rPr lang="en-GB" smtClean="0"/>
              <a:pPr>
                <a:defRPr/>
              </a:pPr>
              <a:t>11</a:t>
            </a:fld>
            <a:endParaRPr lang="en-GB"/>
          </a:p>
        </p:txBody>
      </p:sp>
    </p:spTree>
    <p:extLst>
      <p:ext uri="{BB962C8B-B14F-4D97-AF65-F5344CB8AC3E}">
        <p14:creationId xmlns:p14="http://schemas.microsoft.com/office/powerpoint/2010/main" val="1370457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spd="med">
    <p:blinds dir="vert"/>
  </p:transition>
  <p:timing>
    <p:tnLst>
      <p:par>
        <p:cTn id="1" dur="indefinite" restart="never" nodeType="tmRoot"/>
      </p:par>
    </p:tnLst>
  </p:timing>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 </a:t>
            </a:r>
            <a:r>
              <a:rPr lang="da-DK" dirty="0" err="1" smtClean="0"/>
              <a:t>Getting</a:t>
            </a:r>
            <a:r>
              <a:rPr lang="da-DK" dirty="0" smtClean="0"/>
              <a:t> </a:t>
            </a:r>
            <a:r>
              <a:rPr lang="da-DK" dirty="0" err="1" smtClean="0"/>
              <a:t>Started</a:t>
            </a:r>
            <a:endParaRPr lang="en-GB" dirty="0"/>
          </a:p>
        </p:txBody>
      </p:sp>
      <p:sp>
        <p:nvSpPr>
          <p:cNvPr id="3" name="Subtitle 2"/>
          <p:cNvSpPr>
            <a:spLocks noGrp="1"/>
          </p:cNvSpPr>
          <p:nvPr>
            <p:ph type="subTitle" idx="1"/>
          </p:nvPr>
        </p:nvSpPr>
        <p:spPr/>
        <p:txBody>
          <a:bodyPr>
            <a:normAutofit/>
          </a:bodyPr>
          <a:lstStyle/>
          <a:p>
            <a:endParaRPr lang="en-US" dirty="0">
              <a:solidFill>
                <a:srgbClr val="FFFFFF"/>
              </a:solidFill>
            </a:endParaRPr>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227896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solidFill>
                  <a:srgbClr val="FFFFFF"/>
                </a:solidFill>
              </a:rPr>
              <a:t>STARTING MIKE URBAN</a:t>
            </a:r>
            <a:endParaRPr lang="en-GB" dirty="0">
              <a:solidFill>
                <a:srgbClr val="FFFFFF"/>
              </a:solidFill>
            </a:endParaRPr>
          </a:p>
        </p:txBody>
      </p:sp>
      <p:sp>
        <p:nvSpPr>
          <p:cNvPr id="3" name="Content Placeholder 2"/>
          <p:cNvSpPr>
            <a:spLocks noGrp="1"/>
          </p:cNvSpPr>
          <p:nvPr>
            <p:ph sz="quarter" idx="13"/>
          </p:nvPr>
        </p:nvSpPr>
        <p:spPr/>
        <p:txBody>
          <a:bodyPr/>
          <a:lstStyle/>
          <a:p>
            <a:pPr marL="0" indent="0">
              <a:buNone/>
            </a:pPr>
            <a:r>
              <a:rPr lang="da-DK" dirty="0" smtClean="0">
                <a:solidFill>
                  <a:srgbClr val="FFFFFF"/>
                </a:solidFill>
              </a:rPr>
              <a:t>From Start &gt; All Programs &gt; MIKE by DHI </a:t>
            </a:r>
            <a:r>
              <a:rPr lang="da-DK" dirty="0" smtClean="0">
                <a:solidFill>
                  <a:srgbClr val="FFFFFF"/>
                </a:solidFill>
              </a:rPr>
              <a:t>20xx </a:t>
            </a:r>
            <a:r>
              <a:rPr lang="da-DK" dirty="0" smtClean="0">
                <a:solidFill>
                  <a:srgbClr val="FFFFFF"/>
                </a:solidFill>
              </a:rPr>
              <a:t>&gt; MIKE URBAN</a:t>
            </a:r>
            <a:endParaRPr lang="en-GB" dirty="0">
              <a:solidFill>
                <a:srgbClr val="FFFFFF"/>
              </a:solidFill>
            </a:endParaRPr>
          </a:p>
        </p:txBody>
      </p:sp>
      <p:sp>
        <p:nvSpPr>
          <p:cNvPr id="4" name="Footer Placeholder 3"/>
          <p:cNvSpPr>
            <a:spLocks noGrp="1"/>
          </p:cNvSpPr>
          <p:nvPr>
            <p:ph type="ftr" sz="quarter" idx="11"/>
          </p:nvPr>
        </p:nvSpPr>
        <p:spPr/>
        <p:txBody>
          <a:bodyPr/>
          <a:lstStyle/>
          <a:p>
            <a:r>
              <a:rPr lang="en-GB" noProof="0" smtClean="0"/>
              <a:t>© DHI</a:t>
            </a:r>
            <a:endParaRPr lang="en-GB" noProof="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726" t="60180" r="48079" b="15309"/>
          <a:stretch/>
        </p:blipFill>
        <p:spPr bwMode="auto">
          <a:xfrm>
            <a:off x="2886074" y="2209799"/>
            <a:ext cx="2981326" cy="386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333749" y="5029200"/>
            <a:ext cx="1533525" cy="2952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spTree>
    <p:extLst>
      <p:ext uri="{BB962C8B-B14F-4D97-AF65-F5344CB8AC3E}">
        <p14:creationId xmlns:p14="http://schemas.microsoft.com/office/powerpoint/2010/main" val="1086213363"/>
      </p:ext>
    </p:extLst>
  </p:cSld>
  <p:clrMapOvr>
    <a:masterClrMapping/>
  </p:clrMapOvr>
  <p:transition spd="med">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solidFill>
                  <a:srgbClr val="FFFFFF"/>
                </a:solidFill>
              </a:rPr>
              <a:t>STARTING MIKE 11</a:t>
            </a:r>
            <a:endParaRPr lang="en-GB" dirty="0">
              <a:solidFill>
                <a:srgbClr val="FFFFFF"/>
              </a:solidFill>
            </a:endParaRPr>
          </a:p>
        </p:txBody>
      </p:sp>
      <p:sp>
        <p:nvSpPr>
          <p:cNvPr id="3" name="Content Placeholder 2"/>
          <p:cNvSpPr>
            <a:spLocks noGrp="1"/>
          </p:cNvSpPr>
          <p:nvPr>
            <p:ph sz="quarter" idx="13"/>
          </p:nvPr>
        </p:nvSpPr>
        <p:spPr/>
        <p:txBody>
          <a:bodyPr/>
          <a:lstStyle/>
          <a:p>
            <a:pPr marL="0" indent="0">
              <a:buNone/>
            </a:pPr>
            <a:r>
              <a:rPr lang="da-DK" dirty="0">
                <a:solidFill>
                  <a:srgbClr val="FFFFFF"/>
                </a:solidFill>
              </a:rPr>
              <a:t>From Start &gt; All Programs &gt; MIKE by DHI </a:t>
            </a:r>
            <a:r>
              <a:rPr lang="da-DK" dirty="0" smtClean="0">
                <a:solidFill>
                  <a:srgbClr val="FFFFFF"/>
                </a:solidFill>
              </a:rPr>
              <a:t>20xx </a:t>
            </a:r>
            <a:r>
              <a:rPr lang="da-DK" dirty="0">
                <a:solidFill>
                  <a:srgbClr val="FFFFFF"/>
                </a:solidFill>
              </a:rPr>
              <a:t>&gt; MIKE Zero</a:t>
            </a:r>
            <a:endParaRPr lang="en-GB" dirty="0">
              <a:solidFill>
                <a:srgbClr val="FFFFFF"/>
              </a:solidFill>
            </a:endParaRPr>
          </a:p>
          <a:p>
            <a:pPr marL="0" indent="0">
              <a:buNone/>
            </a:pPr>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74" y="2481560"/>
            <a:ext cx="2562654" cy="295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070" y="2113774"/>
            <a:ext cx="5397930" cy="332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2421228" y="4082603"/>
            <a:ext cx="1828800" cy="399245"/>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760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dirty="0" smtClean="0">
                <a:solidFill>
                  <a:srgbClr val="FFFFFF"/>
                </a:solidFill>
              </a:rPr>
              <a:t>SOFTWARE INSTALLATION</a:t>
            </a:r>
          </a:p>
        </p:txBody>
      </p:sp>
      <p:sp>
        <p:nvSpPr>
          <p:cNvPr id="16386" name="Rectangle 3"/>
          <p:cNvSpPr>
            <a:spLocks noGrp="1" noChangeArrowheads="1"/>
          </p:cNvSpPr>
          <p:nvPr>
            <p:ph sz="quarter" idx="13"/>
          </p:nvPr>
        </p:nvSpPr>
        <p:spPr/>
        <p:txBody>
          <a:bodyPr/>
          <a:lstStyle/>
          <a:p>
            <a:pPr eaLnBrk="1" hangingPunct="1"/>
            <a:r>
              <a:rPr lang="en-US" dirty="0" smtClean="0">
                <a:solidFill>
                  <a:srgbClr val="FFFFFF"/>
                </a:solidFill>
              </a:rPr>
              <a:t>Products: </a:t>
            </a:r>
            <a:r>
              <a:rPr lang="en-US" b="1" dirty="0" smtClean="0">
                <a:solidFill>
                  <a:srgbClr val="FFFFFF"/>
                </a:solidFill>
              </a:rPr>
              <a:t>MIKE 11 (MIKE Zero)</a:t>
            </a:r>
            <a:endParaRPr lang="en-US" dirty="0" smtClean="0">
              <a:solidFill>
                <a:srgbClr val="FFFFFF"/>
              </a:solidFill>
            </a:endParaRPr>
          </a:p>
          <a:p>
            <a:pPr eaLnBrk="1" hangingPunct="1"/>
            <a:endParaRPr lang="en-US" dirty="0" smtClean="0">
              <a:solidFill>
                <a:srgbClr val="FFFFFF"/>
              </a:solidFill>
            </a:endParaRPr>
          </a:p>
          <a:p>
            <a:pPr eaLnBrk="1" hangingPunct="1"/>
            <a:r>
              <a:rPr lang="en-US" dirty="0" smtClean="0">
                <a:solidFill>
                  <a:srgbClr val="FFFFFF"/>
                </a:solidFill>
              </a:rPr>
              <a:t>Version: </a:t>
            </a:r>
            <a:r>
              <a:rPr lang="en-US" b="1" dirty="0" smtClean="0">
                <a:solidFill>
                  <a:srgbClr val="FFFFFF"/>
                </a:solidFill>
              </a:rPr>
              <a:t>20xx Service Pack x</a:t>
            </a:r>
          </a:p>
          <a:p>
            <a:pPr eaLnBrk="1" hangingPunct="1"/>
            <a:endParaRPr lang="en-US" dirty="0">
              <a:solidFill>
                <a:srgbClr val="FFFFFF"/>
              </a:solidFill>
            </a:endParaRPr>
          </a:p>
          <a:p>
            <a:pPr eaLnBrk="1" hangingPunct="1"/>
            <a:r>
              <a:rPr lang="en-US" dirty="0" smtClean="0">
                <a:solidFill>
                  <a:srgbClr val="FFFFFF"/>
                </a:solidFill>
              </a:rPr>
              <a:t>Licenses: local DHI license to be installed</a:t>
            </a:r>
          </a:p>
          <a:p>
            <a:pPr eaLnBrk="1" hangingPunct="1"/>
            <a:endParaRPr lang="en-US" dirty="0">
              <a:solidFill>
                <a:srgbClr val="FFFFFF"/>
              </a:solidFill>
            </a:endParaRPr>
          </a:p>
          <a:p>
            <a:pPr eaLnBrk="1" hangingPunct="1"/>
            <a:r>
              <a:rPr lang="en-US" dirty="0" smtClean="0">
                <a:solidFill>
                  <a:srgbClr val="FFFFFF"/>
                </a:solidFill>
              </a:rPr>
              <a:t>Make sure you have installed the right products and version</a:t>
            </a:r>
          </a:p>
          <a:p>
            <a:pPr eaLnBrk="1" hangingPunct="1"/>
            <a:endParaRPr lang="en-US" dirty="0" smtClean="0">
              <a:solidFill>
                <a:srgbClr val="FFFFFF"/>
              </a:solidFill>
            </a:endParaRPr>
          </a:p>
          <a:p>
            <a:pPr eaLnBrk="1" hangingPunct="1"/>
            <a:r>
              <a:rPr lang="en-US" dirty="0" smtClean="0">
                <a:solidFill>
                  <a:srgbClr val="FFFFFF"/>
                </a:solidFill>
              </a:rPr>
              <a:t>Contact us if you are missing an installation or service pack</a:t>
            </a:r>
          </a:p>
          <a:p>
            <a:pPr eaLnBrk="1" hangingPunct="1"/>
            <a:endParaRPr lang="en-US" dirty="0">
              <a:solidFill>
                <a:srgbClr val="FFFFFF"/>
              </a:solidFill>
            </a:endParaRPr>
          </a:p>
          <a:p>
            <a:pPr eaLnBrk="1" hangingPunct="1"/>
            <a:r>
              <a:rPr lang="en-US" dirty="0" smtClean="0">
                <a:solidFill>
                  <a:srgbClr val="FFFFFF"/>
                </a:solidFill>
              </a:rPr>
              <a:t>Installation DVD will be available at the course</a:t>
            </a:r>
          </a:p>
          <a:p>
            <a:pPr eaLnBrk="1" hangingPunct="1"/>
            <a:endParaRPr lang="en-US" dirty="0">
              <a:solidFill>
                <a:srgbClr val="FFFFFF"/>
              </a:solidFill>
            </a:endParaRPr>
          </a:p>
        </p:txBody>
      </p:sp>
      <p:sp>
        <p:nvSpPr>
          <p:cNvPr id="2" name="Footer Placeholder 1"/>
          <p:cNvSpPr>
            <a:spLocks noGrp="1"/>
          </p:cNvSpPr>
          <p:nvPr>
            <p:ph type="ftr" sz="quarter" idx="11"/>
          </p:nvPr>
        </p:nvSpPr>
        <p:spPr/>
        <p:txBody>
          <a:bodyPr/>
          <a:lstStyle/>
          <a:p>
            <a:r>
              <a:rPr lang="en-GB" noProof="0" smtClean="0"/>
              <a:t>© DHI</a:t>
            </a:r>
            <a:endParaRPr lang="en-GB" noProof="0"/>
          </a:p>
        </p:txBody>
      </p:sp>
    </p:spTree>
  </p:cSld>
  <p:clrMapOvr>
    <a:masterClrMapping/>
  </p:clrMapOvr>
  <p:transition spd="med">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solidFill>
                  <a:srgbClr val="FFFFFF"/>
                </a:solidFill>
              </a:rPr>
              <a:t>FILE STRUCTURE</a:t>
            </a:r>
            <a:endParaRPr lang="en-GB" dirty="0">
              <a:solidFill>
                <a:srgbClr val="FFFFFF"/>
              </a:solidFill>
            </a:endParaRPr>
          </a:p>
        </p:txBody>
      </p:sp>
      <p:sp>
        <p:nvSpPr>
          <p:cNvPr id="4" name="Content Placeholder 3"/>
          <p:cNvSpPr>
            <a:spLocks noGrp="1"/>
          </p:cNvSpPr>
          <p:nvPr>
            <p:ph sz="quarter" idx="13"/>
          </p:nvPr>
        </p:nvSpPr>
        <p:spPr/>
        <p:txBody>
          <a:bodyPr/>
          <a:lstStyle/>
          <a:p>
            <a:endParaRPr lang="en-GB"/>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555" y="1629006"/>
            <a:ext cx="3873357" cy="363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03702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681" y="1868708"/>
            <a:ext cx="3614144" cy="426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9" y="1868709"/>
            <a:ext cx="3673373" cy="426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a-DK" dirty="0">
                <a:solidFill>
                  <a:srgbClr val="FFFFFF"/>
                </a:solidFill>
              </a:rPr>
              <a:t>REGISTERING DHI LICENSE</a:t>
            </a:r>
            <a:endParaRPr lang="en-GB" dirty="0"/>
          </a:p>
        </p:txBody>
      </p:sp>
      <p:sp>
        <p:nvSpPr>
          <p:cNvPr id="3" name="Content Placeholder 2"/>
          <p:cNvSpPr>
            <a:spLocks noGrp="1"/>
          </p:cNvSpPr>
          <p:nvPr>
            <p:ph sz="quarter" idx="13"/>
          </p:nvPr>
        </p:nvSpPr>
        <p:spPr/>
        <p:txBody>
          <a:bodyPr/>
          <a:lstStyle/>
          <a:p>
            <a:pPr marL="0" lvl="1" indent="0">
              <a:buNone/>
            </a:pPr>
            <a:r>
              <a:rPr lang="en-GB" dirty="0">
                <a:solidFill>
                  <a:srgbClr val="FFFFFF"/>
                </a:solidFill>
              </a:rPr>
              <a:t>Start &gt; All Programs &gt; MIKE by DHI </a:t>
            </a:r>
            <a:r>
              <a:rPr lang="en-GB" dirty="0" smtClean="0">
                <a:solidFill>
                  <a:srgbClr val="FFFFFF"/>
                </a:solidFill>
              </a:rPr>
              <a:t>20xx </a:t>
            </a:r>
            <a:r>
              <a:rPr lang="en-GB" dirty="0">
                <a:solidFill>
                  <a:srgbClr val="FFFFFF"/>
                </a:solidFill>
              </a:rPr>
              <a:t>&gt;DHI License Administration</a:t>
            </a:r>
          </a:p>
          <a:p>
            <a:endParaRPr lang="en-GB" dirty="0"/>
          </a:p>
        </p:txBody>
      </p:sp>
      <p:sp>
        <p:nvSpPr>
          <p:cNvPr id="6" name="TextBox 5"/>
          <p:cNvSpPr txBox="1">
            <a:spLocks noChangeArrowheads="1"/>
          </p:cNvSpPr>
          <p:nvPr/>
        </p:nvSpPr>
        <p:spPr bwMode="auto">
          <a:xfrm>
            <a:off x="7297060" y="2033808"/>
            <a:ext cx="177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bg1"/>
                </a:solidFill>
                <a:latin typeface="Arial" pitchFamily="34" charset="0"/>
              </a:defRPr>
            </a:lvl1pPr>
            <a:lvl2pPr marL="742950" indent="-285750" eaLnBrk="0" hangingPunct="0">
              <a:defRPr sz="2000" b="1">
                <a:solidFill>
                  <a:schemeClr val="bg1"/>
                </a:solidFill>
                <a:latin typeface="Arial" pitchFamily="34" charset="0"/>
              </a:defRPr>
            </a:lvl2pPr>
            <a:lvl3pPr marL="1143000" indent="-228600" eaLnBrk="0" hangingPunct="0">
              <a:defRPr sz="2000" b="1">
                <a:solidFill>
                  <a:schemeClr val="bg1"/>
                </a:solidFill>
                <a:latin typeface="Arial" pitchFamily="34" charset="0"/>
              </a:defRPr>
            </a:lvl3pPr>
            <a:lvl4pPr marL="1600200" indent="-228600" eaLnBrk="0" hangingPunct="0">
              <a:defRPr sz="2000" b="1">
                <a:solidFill>
                  <a:schemeClr val="bg1"/>
                </a:solidFill>
                <a:latin typeface="Arial" pitchFamily="34" charset="0"/>
              </a:defRPr>
            </a:lvl4pPr>
            <a:lvl5pPr marL="2057400" indent="-228600" eaLnBrk="0" hangingPunct="0">
              <a:defRPr sz="2000" b="1">
                <a:solidFill>
                  <a:schemeClr val="bg1"/>
                </a:solidFill>
                <a:latin typeface="Arial" pitchFamily="34" charset="0"/>
              </a:defRPr>
            </a:lvl5pPr>
            <a:lvl6pPr marL="2514600" indent="-228600" eaLnBrk="0" fontAlgn="base" hangingPunct="0">
              <a:spcBef>
                <a:spcPct val="0"/>
              </a:spcBef>
              <a:spcAft>
                <a:spcPct val="0"/>
              </a:spcAft>
              <a:defRPr sz="2000" b="1">
                <a:solidFill>
                  <a:schemeClr val="bg1"/>
                </a:solidFill>
                <a:latin typeface="Arial" pitchFamily="34" charset="0"/>
              </a:defRPr>
            </a:lvl6pPr>
            <a:lvl7pPr marL="2971800" indent="-228600" eaLnBrk="0" fontAlgn="base" hangingPunct="0">
              <a:spcBef>
                <a:spcPct val="0"/>
              </a:spcBef>
              <a:spcAft>
                <a:spcPct val="0"/>
              </a:spcAft>
              <a:defRPr sz="2000" b="1">
                <a:solidFill>
                  <a:schemeClr val="bg1"/>
                </a:solidFill>
                <a:latin typeface="Arial" pitchFamily="34" charset="0"/>
              </a:defRPr>
            </a:lvl7pPr>
            <a:lvl8pPr marL="3429000" indent="-228600" eaLnBrk="0" fontAlgn="base" hangingPunct="0">
              <a:spcBef>
                <a:spcPct val="0"/>
              </a:spcBef>
              <a:spcAft>
                <a:spcPct val="0"/>
              </a:spcAft>
              <a:defRPr sz="2000" b="1">
                <a:solidFill>
                  <a:schemeClr val="bg1"/>
                </a:solidFill>
                <a:latin typeface="Arial" pitchFamily="34" charset="0"/>
              </a:defRPr>
            </a:lvl8pPr>
            <a:lvl9pPr marL="3886200" indent="-228600" eaLnBrk="0" fontAlgn="base" hangingPunct="0">
              <a:spcBef>
                <a:spcPct val="0"/>
              </a:spcBef>
              <a:spcAft>
                <a:spcPct val="0"/>
              </a:spcAft>
              <a:defRPr sz="2000" b="1">
                <a:solidFill>
                  <a:schemeClr val="bg1"/>
                </a:solidFill>
                <a:latin typeface="Arial" pitchFamily="34" charset="0"/>
              </a:defRPr>
            </a:lvl9pPr>
          </a:lstStyle>
          <a:p>
            <a:pPr eaLnBrk="1" hangingPunct="1"/>
            <a:r>
              <a:rPr lang="en-GB" sz="1400" b="0" smtClean="0">
                <a:solidFill>
                  <a:srgbClr val="FFFFFF"/>
                </a:solidFill>
                <a:latin typeface="Arial"/>
              </a:rPr>
              <a:t>Choose the license mode and browse to the appropriate dhilicense.dat file</a:t>
            </a:r>
            <a:endParaRPr lang="en-GB" sz="1400" b="0" dirty="0">
              <a:solidFill>
                <a:srgbClr val="FFFFFF"/>
              </a:solidFill>
              <a:latin typeface="Arial"/>
            </a:endParaRPr>
          </a:p>
        </p:txBody>
      </p:sp>
      <p:sp>
        <p:nvSpPr>
          <p:cNvPr id="7" name="Oval 6"/>
          <p:cNvSpPr>
            <a:spLocks noChangeArrowheads="1"/>
          </p:cNvSpPr>
          <p:nvPr/>
        </p:nvSpPr>
        <p:spPr bwMode="auto">
          <a:xfrm>
            <a:off x="312060" y="2627533"/>
            <a:ext cx="660400" cy="152400"/>
          </a:xfrm>
          <a:prstGeom prst="ellipse">
            <a:avLst/>
          </a:prstGeom>
          <a:noFill/>
          <a:ln w="1905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latin typeface="Verdana" pitchFamily="34" charset="0"/>
            </a:endParaRPr>
          </a:p>
        </p:txBody>
      </p:sp>
      <p:sp>
        <p:nvSpPr>
          <p:cNvPr id="8" name="Oval 7"/>
          <p:cNvSpPr>
            <a:spLocks noChangeArrowheads="1"/>
          </p:cNvSpPr>
          <p:nvPr/>
        </p:nvSpPr>
        <p:spPr bwMode="auto">
          <a:xfrm>
            <a:off x="3883935" y="2338608"/>
            <a:ext cx="977900" cy="215900"/>
          </a:xfrm>
          <a:prstGeom prst="ellipse">
            <a:avLst/>
          </a:prstGeom>
          <a:noFill/>
          <a:ln w="1905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latin typeface="Verdana" pitchFamily="34" charset="0"/>
            </a:endParaRPr>
          </a:p>
        </p:txBody>
      </p:sp>
      <p:cxnSp>
        <p:nvCxnSpPr>
          <p:cNvPr id="9" name="Straight Arrow Connector 8"/>
          <p:cNvCxnSpPr>
            <a:cxnSpLocks noChangeShapeType="1"/>
          </p:cNvCxnSpPr>
          <p:nvPr/>
        </p:nvCxnSpPr>
        <p:spPr bwMode="auto">
          <a:xfrm flipH="1">
            <a:off x="4861835" y="2211608"/>
            <a:ext cx="2498725" cy="234950"/>
          </a:xfrm>
          <a:prstGeom prst="straightConnector1">
            <a:avLst/>
          </a:prstGeom>
          <a:noFill/>
          <a:ln w="19050" algn="ctr">
            <a:solidFill>
              <a:schemeClr val="accent2"/>
            </a:solidFill>
            <a:round/>
            <a:headEnd/>
            <a:tailEnd type="arrow" w="med" len="med"/>
          </a:ln>
          <a:extLst>
            <a:ext uri="{909E8E84-426E-40DD-AFC4-6F175D3DCCD1}">
              <a14:hiddenFill xmlns:a14="http://schemas.microsoft.com/office/drawing/2010/main">
                <a:noFill/>
              </a14:hiddenFill>
            </a:ext>
          </a:extLst>
        </p:spPr>
      </p:cxnSp>
      <p:sp>
        <p:nvSpPr>
          <p:cNvPr id="10" name="TextBox 9"/>
          <p:cNvSpPr txBox="1"/>
          <p:nvPr/>
        </p:nvSpPr>
        <p:spPr>
          <a:xfrm>
            <a:off x="7360560" y="3299839"/>
            <a:ext cx="1714500" cy="2031325"/>
          </a:xfrm>
          <a:prstGeom prst="rect">
            <a:avLst/>
          </a:prstGeom>
          <a:noFill/>
        </p:spPr>
        <p:txBody>
          <a:bodyPr wrap="square" rtlCol="0">
            <a:spAutoFit/>
          </a:bodyPr>
          <a:lstStyle/>
          <a:p>
            <a:r>
              <a:rPr lang="en-GB" sz="1800" dirty="0" smtClean="0">
                <a:solidFill>
                  <a:schemeClr val="accent1"/>
                </a:solidFill>
                <a:latin typeface="+mn-lt"/>
              </a:rPr>
              <a:t>Note</a:t>
            </a:r>
            <a:r>
              <a:rPr lang="en-GB" sz="1800" dirty="0" smtClean="0">
                <a:solidFill>
                  <a:srgbClr val="FFFFFF"/>
                </a:solidFill>
                <a:latin typeface="+mn-lt"/>
              </a:rPr>
              <a:t> that you do not have the </a:t>
            </a:r>
            <a:r>
              <a:rPr lang="en-GB" sz="1800" u="sng" dirty="0" smtClean="0">
                <a:solidFill>
                  <a:srgbClr val="FFFFFF"/>
                </a:solidFill>
                <a:latin typeface="+mn-lt"/>
              </a:rPr>
              <a:t>dongle</a:t>
            </a:r>
            <a:r>
              <a:rPr lang="en-GB" sz="1800" dirty="0" smtClean="0">
                <a:solidFill>
                  <a:srgbClr val="FFFFFF"/>
                </a:solidFill>
                <a:latin typeface="+mn-lt"/>
              </a:rPr>
              <a:t> yet. The dongle will be available at the training course</a:t>
            </a:r>
            <a:endParaRPr lang="en-GB" sz="1800" dirty="0">
              <a:solidFill>
                <a:srgbClr val="FFFFFF"/>
              </a:solidFill>
              <a:latin typeface="+mn-lt"/>
            </a:endParaRPr>
          </a:p>
        </p:txBody>
      </p:sp>
      <p:sp>
        <p:nvSpPr>
          <p:cNvPr id="11" name="Footer Placeholder 10"/>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28924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REGISTERING DHI LICENSE</a:t>
            </a:r>
            <a:endParaRPr lang="en-GB" dirty="0">
              <a:solidFill>
                <a:srgbClr val="FFFFFF"/>
              </a:solidFill>
            </a:endParaRPr>
          </a:p>
        </p:txBody>
      </p:sp>
      <p:sp>
        <p:nvSpPr>
          <p:cNvPr id="3" name="Content Placeholder 2"/>
          <p:cNvSpPr>
            <a:spLocks noGrp="1"/>
          </p:cNvSpPr>
          <p:nvPr>
            <p:ph sz="quarter" idx="13"/>
          </p:nvPr>
        </p:nvSpPr>
        <p:spPr/>
        <p:txBody>
          <a:bodyPr/>
          <a:lstStyle/>
          <a:p>
            <a:endParaRPr lang="en-GB"/>
          </a:p>
        </p:txBody>
      </p:sp>
      <p:sp>
        <p:nvSpPr>
          <p:cNvPr id="6" name="TextBox 5"/>
          <p:cNvSpPr txBox="1">
            <a:spLocks noChangeArrowheads="1"/>
          </p:cNvSpPr>
          <p:nvPr/>
        </p:nvSpPr>
        <p:spPr bwMode="auto">
          <a:xfrm>
            <a:off x="4953285" y="1584931"/>
            <a:ext cx="177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bg1"/>
                </a:solidFill>
                <a:latin typeface="Arial" pitchFamily="34" charset="0"/>
              </a:defRPr>
            </a:lvl1pPr>
            <a:lvl2pPr marL="742950" indent="-285750" eaLnBrk="0" hangingPunct="0">
              <a:defRPr sz="2000" b="1">
                <a:solidFill>
                  <a:schemeClr val="bg1"/>
                </a:solidFill>
                <a:latin typeface="Arial" pitchFamily="34" charset="0"/>
              </a:defRPr>
            </a:lvl2pPr>
            <a:lvl3pPr marL="1143000" indent="-228600" eaLnBrk="0" hangingPunct="0">
              <a:defRPr sz="2000" b="1">
                <a:solidFill>
                  <a:schemeClr val="bg1"/>
                </a:solidFill>
                <a:latin typeface="Arial" pitchFamily="34" charset="0"/>
              </a:defRPr>
            </a:lvl3pPr>
            <a:lvl4pPr marL="1600200" indent="-228600" eaLnBrk="0" hangingPunct="0">
              <a:defRPr sz="2000" b="1">
                <a:solidFill>
                  <a:schemeClr val="bg1"/>
                </a:solidFill>
                <a:latin typeface="Arial" pitchFamily="34" charset="0"/>
              </a:defRPr>
            </a:lvl4pPr>
            <a:lvl5pPr marL="2057400" indent="-228600" eaLnBrk="0" hangingPunct="0">
              <a:defRPr sz="2000" b="1">
                <a:solidFill>
                  <a:schemeClr val="bg1"/>
                </a:solidFill>
                <a:latin typeface="Arial" pitchFamily="34" charset="0"/>
              </a:defRPr>
            </a:lvl5pPr>
            <a:lvl6pPr marL="2514600" indent="-228600" eaLnBrk="0" fontAlgn="base" hangingPunct="0">
              <a:spcBef>
                <a:spcPct val="0"/>
              </a:spcBef>
              <a:spcAft>
                <a:spcPct val="0"/>
              </a:spcAft>
              <a:defRPr sz="2000" b="1">
                <a:solidFill>
                  <a:schemeClr val="bg1"/>
                </a:solidFill>
                <a:latin typeface="Arial" pitchFamily="34" charset="0"/>
              </a:defRPr>
            </a:lvl6pPr>
            <a:lvl7pPr marL="2971800" indent="-228600" eaLnBrk="0" fontAlgn="base" hangingPunct="0">
              <a:spcBef>
                <a:spcPct val="0"/>
              </a:spcBef>
              <a:spcAft>
                <a:spcPct val="0"/>
              </a:spcAft>
              <a:defRPr sz="2000" b="1">
                <a:solidFill>
                  <a:schemeClr val="bg1"/>
                </a:solidFill>
                <a:latin typeface="Arial" pitchFamily="34" charset="0"/>
              </a:defRPr>
            </a:lvl7pPr>
            <a:lvl8pPr marL="3429000" indent="-228600" eaLnBrk="0" fontAlgn="base" hangingPunct="0">
              <a:spcBef>
                <a:spcPct val="0"/>
              </a:spcBef>
              <a:spcAft>
                <a:spcPct val="0"/>
              </a:spcAft>
              <a:defRPr sz="2000" b="1">
                <a:solidFill>
                  <a:schemeClr val="bg1"/>
                </a:solidFill>
                <a:latin typeface="Arial" pitchFamily="34" charset="0"/>
              </a:defRPr>
            </a:lvl8pPr>
            <a:lvl9pPr marL="3886200" indent="-228600" eaLnBrk="0" fontAlgn="base" hangingPunct="0">
              <a:spcBef>
                <a:spcPct val="0"/>
              </a:spcBef>
              <a:spcAft>
                <a:spcPct val="0"/>
              </a:spcAft>
              <a:defRPr sz="2000" b="1">
                <a:solidFill>
                  <a:schemeClr val="bg1"/>
                </a:solidFill>
                <a:latin typeface="Arial" pitchFamily="34" charset="0"/>
              </a:defRPr>
            </a:lvl9pPr>
          </a:lstStyle>
          <a:p>
            <a:pPr eaLnBrk="1" hangingPunct="1"/>
            <a:r>
              <a:rPr lang="en-GB" sz="1400" b="0" smtClean="0">
                <a:solidFill>
                  <a:srgbClr val="FFFFFF"/>
                </a:solidFill>
                <a:latin typeface="Arial"/>
              </a:rPr>
              <a:t>Browse to your license file (sent by email)</a:t>
            </a:r>
            <a:endParaRPr lang="en-GB" sz="1400" b="0" dirty="0">
              <a:solidFill>
                <a:srgbClr val="FFFFFF"/>
              </a:solidFill>
              <a:latin typeface="Aria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46" y="1179550"/>
            <a:ext cx="4428643" cy="250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stCxn id="6" idx="1"/>
          </p:cNvCxnSpPr>
          <p:nvPr/>
        </p:nvCxnSpPr>
        <p:spPr bwMode="auto">
          <a:xfrm flipH="1">
            <a:off x="4078840" y="1954263"/>
            <a:ext cx="874445" cy="476517"/>
          </a:xfrm>
          <a:prstGeom prst="straightConnector1">
            <a:avLst/>
          </a:prstGeom>
          <a:solidFill>
            <a:schemeClr val="accent1"/>
          </a:solidFill>
          <a:ln w="25400" cap="flat" cmpd="sng" algn="ctr">
            <a:solidFill>
              <a:schemeClr val="accent2"/>
            </a:solidFill>
            <a:prstDash val="solid"/>
            <a:round/>
            <a:headEnd type="none" w="med" len="med"/>
            <a:tailEnd type="arrow"/>
          </a:ln>
          <a:effectLst/>
        </p:spPr>
      </p:cxn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46" y="3757614"/>
            <a:ext cx="4422494" cy="247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285" y="3757614"/>
            <a:ext cx="40386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2130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192193"/>
            <a:ext cx="4311173" cy="5087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a-DK" dirty="0">
                <a:solidFill>
                  <a:srgbClr val="FFFFFF"/>
                </a:solidFill>
              </a:rPr>
              <a:t>REGISTERING DHI LICENSE</a:t>
            </a:r>
            <a:endParaRPr lang="en-GB" dirty="0">
              <a:solidFill>
                <a:srgbClr val="FFFFFF"/>
              </a:solidFill>
            </a:endParaRPr>
          </a:p>
        </p:txBody>
      </p:sp>
      <p:sp>
        <p:nvSpPr>
          <p:cNvPr id="3" name="Content Placeholder 2"/>
          <p:cNvSpPr>
            <a:spLocks noGrp="1"/>
          </p:cNvSpPr>
          <p:nvPr>
            <p:ph sz="quarter" idx="13"/>
          </p:nvPr>
        </p:nvSpPr>
        <p:spPr/>
        <p:txBody>
          <a:bodyPr/>
          <a:lstStyle/>
          <a:p>
            <a:endParaRPr lang="en-GB" dirty="0"/>
          </a:p>
        </p:txBody>
      </p:sp>
      <p:sp>
        <p:nvSpPr>
          <p:cNvPr id="9" name="TextBox 8"/>
          <p:cNvSpPr txBox="1">
            <a:spLocks noChangeArrowheads="1"/>
          </p:cNvSpPr>
          <p:nvPr/>
        </p:nvSpPr>
        <p:spPr bwMode="auto">
          <a:xfrm>
            <a:off x="5281730" y="1453907"/>
            <a:ext cx="308595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bg1"/>
                </a:solidFill>
                <a:latin typeface="Arial" pitchFamily="34" charset="0"/>
              </a:defRPr>
            </a:lvl1pPr>
            <a:lvl2pPr marL="742950" indent="-285750" eaLnBrk="0" hangingPunct="0">
              <a:defRPr sz="2000" b="1">
                <a:solidFill>
                  <a:schemeClr val="bg1"/>
                </a:solidFill>
                <a:latin typeface="Arial" pitchFamily="34" charset="0"/>
              </a:defRPr>
            </a:lvl2pPr>
            <a:lvl3pPr marL="1143000" indent="-228600" eaLnBrk="0" hangingPunct="0">
              <a:defRPr sz="2000" b="1">
                <a:solidFill>
                  <a:schemeClr val="bg1"/>
                </a:solidFill>
                <a:latin typeface="Arial" pitchFamily="34" charset="0"/>
              </a:defRPr>
            </a:lvl3pPr>
            <a:lvl4pPr marL="1600200" indent="-228600" eaLnBrk="0" hangingPunct="0">
              <a:defRPr sz="2000" b="1">
                <a:solidFill>
                  <a:schemeClr val="bg1"/>
                </a:solidFill>
                <a:latin typeface="Arial" pitchFamily="34" charset="0"/>
              </a:defRPr>
            </a:lvl4pPr>
            <a:lvl5pPr marL="2057400" indent="-228600" eaLnBrk="0" hangingPunct="0">
              <a:defRPr sz="2000" b="1">
                <a:solidFill>
                  <a:schemeClr val="bg1"/>
                </a:solidFill>
                <a:latin typeface="Arial" pitchFamily="34" charset="0"/>
              </a:defRPr>
            </a:lvl5pPr>
            <a:lvl6pPr marL="2514600" indent="-228600" eaLnBrk="0" fontAlgn="base" hangingPunct="0">
              <a:spcBef>
                <a:spcPct val="0"/>
              </a:spcBef>
              <a:spcAft>
                <a:spcPct val="0"/>
              </a:spcAft>
              <a:defRPr sz="2000" b="1">
                <a:solidFill>
                  <a:schemeClr val="bg1"/>
                </a:solidFill>
                <a:latin typeface="Arial" pitchFamily="34" charset="0"/>
              </a:defRPr>
            </a:lvl6pPr>
            <a:lvl7pPr marL="2971800" indent="-228600" eaLnBrk="0" fontAlgn="base" hangingPunct="0">
              <a:spcBef>
                <a:spcPct val="0"/>
              </a:spcBef>
              <a:spcAft>
                <a:spcPct val="0"/>
              </a:spcAft>
              <a:defRPr sz="2000" b="1">
                <a:solidFill>
                  <a:schemeClr val="bg1"/>
                </a:solidFill>
                <a:latin typeface="Arial" pitchFamily="34" charset="0"/>
              </a:defRPr>
            </a:lvl7pPr>
            <a:lvl8pPr marL="3429000" indent="-228600" eaLnBrk="0" fontAlgn="base" hangingPunct="0">
              <a:spcBef>
                <a:spcPct val="0"/>
              </a:spcBef>
              <a:spcAft>
                <a:spcPct val="0"/>
              </a:spcAft>
              <a:defRPr sz="2000" b="1">
                <a:solidFill>
                  <a:schemeClr val="bg1"/>
                </a:solidFill>
                <a:latin typeface="Arial" pitchFamily="34" charset="0"/>
              </a:defRPr>
            </a:lvl8pPr>
            <a:lvl9pPr marL="3886200" indent="-228600" eaLnBrk="0" fontAlgn="base" hangingPunct="0">
              <a:spcBef>
                <a:spcPct val="0"/>
              </a:spcBef>
              <a:spcAft>
                <a:spcPct val="0"/>
              </a:spcAft>
              <a:defRPr sz="2000" b="1">
                <a:solidFill>
                  <a:schemeClr val="bg1"/>
                </a:solidFill>
                <a:latin typeface="Arial" pitchFamily="34" charset="0"/>
              </a:defRPr>
            </a:lvl9pPr>
          </a:lstStyle>
          <a:p>
            <a:pPr eaLnBrk="1" hangingPunct="1"/>
            <a:r>
              <a:rPr lang="en-GB" sz="1800" b="0" dirty="0" smtClean="0">
                <a:solidFill>
                  <a:srgbClr val="FFFFFF"/>
                </a:solidFill>
                <a:latin typeface="Arial"/>
              </a:rPr>
              <a:t>Get back on the </a:t>
            </a:r>
            <a:r>
              <a:rPr lang="en-GB" sz="1800" dirty="0" smtClean="0">
                <a:solidFill>
                  <a:srgbClr val="FFFFFF"/>
                </a:solidFill>
                <a:latin typeface="Arial"/>
              </a:rPr>
              <a:t>Start/Stop License Service</a:t>
            </a:r>
            <a:r>
              <a:rPr lang="en-GB" sz="1800" b="0" dirty="0" smtClean="0">
                <a:solidFill>
                  <a:srgbClr val="FFFFFF"/>
                </a:solidFill>
                <a:latin typeface="Arial"/>
              </a:rPr>
              <a:t> page and </a:t>
            </a:r>
            <a:r>
              <a:rPr lang="en-GB" sz="1800" dirty="0" smtClean="0">
                <a:solidFill>
                  <a:srgbClr val="FFFFFF"/>
                </a:solidFill>
                <a:latin typeface="Arial"/>
              </a:rPr>
              <a:t>Start  Service</a:t>
            </a:r>
            <a:r>
              <a:rPr lang="en-GB" sz="1800" b="0" dirty="0" smtClean="0">
                <a:solidFill>
                  <a:srgbClr val="FFFFFF"/>
                </a:solidFill>
                <a:latin typeface="Arial"/>
              </a:rPr>
              <a:t> again.</a:t>
            </a:r>
          </a:p>
          <a:p>
            <a:pPr eaLnBrk="1" hangingPunct="1"/>
            <a:r>
              <a:rPr lang="en-GB" sz="1800" b="0" dirty="0" smtClean="0">
                <a:solidFill>
                  <a:srgbClr val="FFFFFF"/>
                </a:solidFill>
                <a:latin typeface="Arial"/>
              </a:rPr>
              <a:t>You can test the service however the test won’t be successful as you are missing the dongle</a:t>
            </a:r>
          </a:p>
          <a:p>
            <a:pPr eaLnBrk="1" hangingPunct="1"/>
            <a:endParaRPr lang="en-GB" sz="1800" b="0" dirty="0" smtClean="0">
              <a:solidFill>
                <a:srgbClr val="FFFFFF"/>
              </a:solidFill>
              <a:latin typeface="Arial"/>
            </a:endParaRPr>
          </a:p>
          <a:p>
            <a:pPr eaLnBrk="1" hangingPunct="1"/>
            <a:r>
              <a:rPr lang="en-GB" sz="1800" b="0" dirty="0" smtClean="0">
                <a:solidFill>
                  <a:srgbClr val="FFFFFF"/>
                </a:solidFill>
                <a:latin typeface="Arial"/>
              </a:rPr>
              <a:t>You can close the DHI License Administration</a:t>
            </a:r>
            <a:endParaRPr lang="en-GB" sz="1800" b="0" dirty="0">
              <a:solidFill>
                <a:srgbClr val="FFFFFF"/>
              </a:solidFill>
              <a:latin typeface="Arial"/>
            </a:endParaRPr>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Rectangle 4"/>
          <p:cNvSpPr/>
          <p:nvPr/>
        </p:nvSpPr>
        <p:spPr>
          <a:xfrm>
            <a:off x="542925" y="1914525"/>
            <a:ext cx="800100" cy="1809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spTree>
    <p:extLst>
      <p:ext uri="{BB962C8B-B14F-4D97-AF65-F5344CB8AC3E}">
        <p14:creationId xmlns:p14="http://schemas.microsoft.com/office/powerpoint/2010/main" val="238330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30" y="1381125"/>
            <a:ext cx="400346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785" y="2243372"/>
            <a:ext cx="4813478" cy="218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a-DK" dirty="0" smtClean="0">
                <a:solidFill>
                  <a:srgbClr val="FFFFFF"/>
                </a:solidFill>
              </a:rPr>
              <a:t>REGISTERING ARCGIS LICENSE</a:t>
            </a:r>
            <a:endParaRPr lang="en-GB" dirty="0">
              <a:solidFill>
                <a:srgbClr val="FFFFFF"/>
              </a:solidFill>
            </a:endParaRPr>
          </a:p>
        </p:txBody>
      </p:sp>
      <p:sp>
        <p:nvSpPr>
          <p:cNvPr id="5" name="Oval 6"/>
          <p:cNvSpPr>
            <a:spLocks noChangeArrowheads="1"/>
          </p:cNvSpPr>
          <p:nvPr/>
        </p:nvSpPr>
        <p:spPr bwMode="auto">
          <a:xfrm>
            <a:off x="511624" y="3227622"/>
            <a:ext cx="1574800" cy="355600"/>
          </a:xfrm>
          <a:prstGeom prst="ellipse">
            <a:avLst/>
          </a:prstGeom>
          <a:noFill/>
          <a:ln w="1905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latin typeface="Verdana" pitchFamily="34" charset="0"/>
            </a:endParaRPr>
          </a:p>
        </p:txBody>
      </p:sp>
      <p:sp>
        <p:nvSpPr>
          <p:cNvPr id="7" name="Oval 6"/>
          <p:cNvSpPr>
            <a:spLocks noChangeArrowheads="1"/>
          </p:cNvSpPr>
          <p:nvPr/>
        </p:nvSpPr>
        <p:spPr bwMode="auto">
          <a:xfrm>
            <a:off x="6518724" y="2643422"/>
            <a:ext cx="1854200" cy="457200"/>
          </a:xfrm>
          <a:prstGeom prst="ellipse">
            <a:avLst/>
          </a:prstGeom>
          <a:noFill/>
          <a:ln w="1905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latin typeface="Verdana" pitchFamily="34" charset="0"/>
            </a:endParaRPr>
          </a:p>
        </p:txBody>
      </p:sp>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995882479"/>
      </p:ext>
    </p:extLst>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solidFill>
                  <a:srgbClr val="FFFFFF"/>
                </a:solidFill>
              </a:rPr>
              <a:t>ARCGIS LICENSE</a:t>
            </a:r>
            <a:endParaRPr lang="en-GB" dirty="0">
              <a:solidFill>
                <a:srgbClr val="FFFFFF"/>
              </a:solidFill>
            </a:endParaRPr>
          </a:p>
        </p:txBody>
      </p:sp>
      <p:sp>
        <p:nvSpPr>
          <p:cNvPr id="4" name="Title 1"/>
          <p:cNvSpPr>
            <a:spLocks noGrp="1"/>
          </p:cNvSpPr>
          <p:nvPr>
            <p:ph sz="quarter" idx="13"/>
          </p:nvPr>
        </p:nvSpPr>
        <p:spPr/>
        <p:txBody>
          <a:bodyPr/>
          <a:lstStyle/>
          <a:p>
            <a:pPr marL="0" indent="0">
              <a:buNone/>
            </a:pPr>
            <a:r>
              <a:rPr lang="en-US" b="1" dirty="0" smtClean="0">
                <a:solidFill>
                  <a:srgbClr val="FFFFFF"/>
                </a:solidFill>
              </a:rPr>
              <a:t>Choosing the ArcGIS license type</a:t>
            </a:r>
          </a:p>
          <a:p>
            <a:endParaRPr lang="en-US" b="1" dirty="0" smtClean="0">
              <a:solidFill>
                <a:srgbClr val="FFFFFF"/>
              </a:solidFill>
            </a:endParaRPr>
          </a:p>
          <a:p>
            <a:pPr marL="270000" lvl="1">
              <a:buFont typeface="Arial" pitchFamily="34" charset="0"/>
              <a:buChar char="•"/>
            </a:pPr>
            <a:r>
              <a:rPr lang="en-US" dirty="0" smtClean="0">
                <a:solidFill>
                  <a:srgbClr val="FFFFFF"/>
                </a:solidFill>
              </a:rPr>
              <a:t>License </a:t>
            </a:r>
            <a:r>
              <a:rPr lang="en-US" dirty="0">
                <a:solidFill>
                  <a:srgbClr val="FFFFFF"/>
                </a:solidFill>
              </a:rPr>
              <a:t>type usually specified during installation</a:t>
            </a:r>
          </a:p>
          <a:p>
            <a:pPr marL="400050" lvl="2" indent="0">
              <a:buNone/>
            </a:pPr>
            <a:r>
              <a:rPr lang="en-US" dirty="0">
                <a:solidFill>
                  <a:srgbClr val="FFFFFF"/>
                </a:solidFill>
              </a:rPr>
              <a:t>e.g. </a:t>
            </a:r>
            <a:r>
              <a:rPr lang="en-US" dirty="0" err="1">
                <a:solidFill>
                  <a:srgbClr val="FFFFFF"/>
                </a:solidFill>
              </a:rPr>
              <a:t>ArcEditor</a:t>
            </a:r>
            <a:r>
              <a:rPr lang="en-US" dirty="0">
                <a:solidFill>
                  <a:srgbClr val="FFFFFF"/>
                </a:solidFill>
              </a:rPr>
              <a:t> (Single Use)</a:t>
            </a:r>
          </a:p>
          <a:p>
            <a:pPr marL="0" lvl="1" indent="0">
              <a:buNone/>
            </a:pPr>
            <a:endParaRPr lang="en-US" dirty="0">
              <a:solidFill>
                <a:srgbClr val="FFFFFF"/>
              </a:solidFill>
            </a:endParaRPr>
          </a:p>
          <a:p>
            <a:pPr marL="270000" lvl="1">
              <a:buFont typeface="Arial" pitchFamily="34" charset="0"/>
              <a:buChar char="•"/>
            </a:pPr>
            <a:r>
              <a:rPr lang="en-US" dirty="0">
                <a:solidFill>
                  <a:srgbClr val="FFFFFF"/>
                </a:solidFill>
              </a:rPr>
              <a:t>If you want to change the license type (or if you’ve de-</a:t>
            </a:r>
            <a:r>
              <a:rPr lang="en-US" dirty="0" err="1">
                <a:solidFill>
                  <a:srgbClr val="FFFFFF"/>
                </a:solidFill>
              </a:rPr>
              <a:t>authorised</a:t>
            </a:r>
            <a:r>
              <a:rPr lang="en-US" dirty="0">
                <a:solidFill>
                  <a:srgbClr val="FFFFFF"/>
                </a:solidFill>
              </a:rPr>
              <a:t> the ArcGIS license in the DHI License Administrator):</a:t>
            </a:r>
          </a:p>
          <a:p>
            <a:pPr marL="400050" lvl="2" indent="0">
              <a:buNone/>
            </a:pPr>
            <a:r>
              <a:rPr lang="en-US" dirty="0">
                <a:solidFill>
                  <a:srgbClr val="FFFFFF"/>
                </a:solidFill>
              </a:rPr>
              <a:t>Start, All </a:t>
            </a:r>
            <a:r>
              <a:rPr lang="en-US" dirty="0" smtClean="0">
                <a:solidFill>
                  <a:srgbClr val="FFFFFF"/>
                </a:solidFill>
              </a:rPr>
              <a:t>Programs &gt;MIKE </a:t>
            </a:r>
            <a:r>
              <a:rPr lang="en-US" dirty="0">
                <a:solidFill>
                  <a:srgbClr val="FFFFFF"/>
                </a:solidFill>
              </a:rPr>
              <a:t>by </a:t>
            </a:r>
            <a:r>
              <a:rPr lang="en-US" dirty="0" smtClean="0">
                <a:solidFill>
                  <a:srgbClr val="FFFFFF"/>
                </a:solidFill>
              </a:rPr>
              <a:t>DHI </a:t>
            </a:r>
            <a:r>
              <a:rPr lang="en-US" dirty="0" smtClean="0">
                <a:solidFill>
                  <a:srgbClr val="FFFFFF"/>
                </a:solidFill>
              </a:rPr>
              <a:t>20xx &gt; </a:t>
            </a:r>
            <a:r>
              <a:rPr lang="en-US" dirty="0">
                <a:solidFill>
                  <a:srgbClr val="FFFFFF"/>
                </a:solidFill>
              </a:rPr>
              <a:t>MIKE </a:t>
            </a:r>
            <a:r>
              <a:rPr lang="en-US" dirty="0" smtClean="0">
                <a:solidFill>
                  <a:srgbClr val="FFFFFF"/>
                </a:solidFill>
              </a:rPr>
              <a:t>URBAN &gt; </a:t>
            </a:r>
            <a:r>
              <a:rPr lang="en-US" dirty="0">
                <a:solidFill>
                  <a:srgbClr val="FFFFFF"/>
                </a:solidFill>
              </a:rPr>
              <a:t>ArcGIS Desktop Administrator</a:t>
            </a:r>
          </a:p>
          <a:p>
            <a:pPr marL="400050" lvl="2" indent="0">
              <a:buNone/>
            </a:pPr>
            <a:endParaRPr lang="en-US" dirty="0">
              <a:solidFill>
                <a:srgbClr val="FFFFFF"/>
              </a:solidFill>
            </a:endParaRPr>
          </a:p>
          <a:p>
            <a:pPr marL="270000" lvl="1">
              <a:buFont typeface="Arial" pitchFamily="34" charset="0"/>
              <a:buChar char="•"/>
            </a:pPr>
            <a:r>
              <a:rPr lang="en-US" dirty="0">
                <a:solidFill>
                  <a:srgbClr val="FFFFFF"/>
                </a:solidFill>
              </a:rPr>
              <a:t>Then </a:t>
            </a:r>
            <a:r>
              <a:rPr lang="en-US" dirty="0" err="1">
                <a:solidFill>
                  <a:srgbClr val="FFFFFF"/>
                </a:solidFill>
              </a:rPr>
              <a:t>authorise</a:t>
            </a:r>
            <a:r>
              <a:rPr lang="en-US" dirty="0">
                <a:solidFill>
                  <a:srgbClr val="FFFFFF"/>
                </a:solidFill>
              </a:rPr>
              <a:t> the license via the DHI License administrator (not via the ArcGIS Desktop Administrator)</a:t>
            </a:r>
          </a:p>
          <a:p>
            <a:endParaRPr lang="en-US" dirty="0" smtClean="0">
              <a:solidFill>
                <a:srgbClr val="FFFFFF"/>
              </a:solidFill>
            </a:endParaRPr>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3860288"/>
      </p:ext>
    </p:extLst>
  </p:cSld>
  <p:clrMapOvr>
    <a:masterClrMapping/>
  </p:clrMapOvr>
  <p:transition spd="med">
    <p:blinds dir="vert"/>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solidFill>
                  <a:srgbClr val="FFFFFF"/>
                </a:solidFill>
              </a:rPr>
              <a:t>ARCGIS LICENSE</a:t>
            </a:r>
            <a:endParaRPr lang="en-GB"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GB" dirty="0">
                <a:solidFill>
                  <a:srgbClr val="FFFFFF"/>
                </a:solidFill>
              </a:rPr>
              <a:t>Choosing the ArcGIS license type</a:t>
            </a:r>
          </a:p>
          <a:p>
            <a:endParaRPr lang="en-GB"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100" y="1657346"/>
            <a:ext cx="649605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6"/>
          <p:cNvSpPr>
            <a:spLocks noChangeArrowheads="1"/>
          </p:cNvSpPr>
          <p:nvPr/>
        </p:nvSpPr>
        <p:spPr bwMode="auto">
          <a:xfrm>
            <a:off x="4492200" y="3174996"/>
            <a:ext cx="1854200" cy="330200"/>
          </a:xfrm>
          <a:prstGeom prst="ellipse">
            <a:avLst/>
          </a:prstGeom>
          <a:noFill/>
          <a:ln w="1905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latin typeface="Verdana" pitchFamily="34" charset="0"/>
            </a:endParaRPr>
          </a:p>
        </p:txBody>
      </p:sp>
      <p:sp>
        <p:nvSpPr>
          <p:cNvPr id="7" name="Oval 6"/>
          <p:cNvSpPr>
            <a:spLocks noChangeArrowheads="1"/>
          </p:cNvSpPr>
          <p:nvPr/>
        </p:nvSpPr>
        <p:spPr bwMode="auto">
          <a:xfrm>
            <a:off x="5940000" y="6121396"/>
            <a:ext cx="1308100" cy="330200"/>
          </a:xfrm>
          <a:prstGeom prst="ellipse">
            <a:avLst/>
          </a:prstGeom>
          <a:noFill/>
          <a:ln w="1905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latin typeface="Verdana" pitchFamily="34" charset="0"/>
            </a:endParaRPr>
          </a:p>
        </p:txBody>
      </p:sp>
      <p:cxnSp>
        <p:nvCxnSpPr>
          <p:cNvPr id="8" name="Straight Connector 8"/>
          <p:cNvCxnSpPr>
            <a:cxnSpLocks noChangeShapeType="1"/>
          </p:cNvCxnSpPr>
          <p:nvPr/>
        </p:nvCxnSpPr>
        <p:spPr bwMode="auto">
          <a:xfrm>
            <a:off x="5914600" y="4711696"/>
            <a:ext cx="1727200" cy="495300"/>
          </a:xfrm>
          <a:prstGeom prst="line">
            <a:avLst/>
          </a:prstGeom>
          <a:noFill/>
          <a:ln w="34925" algn="ctr">
            <a:solidFill>
              <a:schemeClr val="accent2"/>
            </a:solidFill>
            <a:round/>
            <a:headEnd/>
            <a:tailEnd/>
          </a:ln>
          <a:extLst>
            <a:ext uri="{909E8E84-426E-40DD-AFC4-6F175D3DCCD1}">
              <a14:hiddenFill xmlns:a14="http://schemas.microsoft.com/office/drawing/2010/main">
                <a:noFill/>
              </a14:hiddenFill>
            </a:ext>
          </a:extLst>
        </p:spPr>
      </p:cxnSp>
      <p:cxnSp>
        <p:nvCxnSpPr>
          <p:cNvPr id="9" name="Straight Connector 9"/>
          <p:cNvCxnSpPr>
            <a:cxnSpLocks noChangeShapeType="1"/>
          </p:cNvCxnSpPr>
          <p:nvPr/>
        </p:nvCxnSpPr>
        <p:spPr bwMode="auto">
          <a:xfrm flipV="1">
            <a:off x="5914600" y="4838696"/>
            <a:ext cx="1587500" cy="368300"/>
          </a:xfrm>
          <a:prstGeom prst="line">
            <a:avLst/>
          </a:prstGeom>
          <a:noFill/>
          <a:ln w="34925" algn="ctr">
            <a:solidFill>
              <a:schemeClr val="accent2"/>
            </a:solidFill>
            <a:round/>
            <a:headEnd/>
            <a:tailEnd/>
          </a:ln>
          <a:extLst>
            <a:ext uri="{909E8E84-426E-40DD-AFC4-6F175D3DCCD1}">
              <a14:hiddenFill xmlns:a14="http://schemas.microsoft.com/office/drawing/2010/main">
                <a:noFill/>
              </a14:hiddenFill>
            </a:ext>
          </a:extLst>
        </p:spPr>
      </p:cxnSp>
      <p:sp>
        <p:nvSpPr>
          <p:cNvPr id="10" name="Footer Placeholder 9"/>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4044017228"/>
      </p:ext>
    </p:extLst>
  </p:cSld>
  <p:clrMapOvr>
    <a:masterClrMapping/>
  </p:clrMapOvr>
  <p:transition spd="med">
    <p:blinds dir="vert"/>
  </p:transition>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MIKE_by_DHI_PP2007</Template>
  <TotalTime>92</TotalTime>
  <Words>355</Words>
  <Application>Microsoft Office PowerPoint</Application>
  <PresentationFormat>On-screen Show (4:3)</PresentationFormat>
  <Paragraphs>63</Paragraphs>
  <Slides>11</Slides>
  <Notes>5</Notes>
  <HiddenSlides>4</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MIKEPowerPointForTransfer_4-3</vt:lpstr>
      <vt:lpstr>MIKE 11 Getting Started</vt:lpstr>
      <vt:lpstr>SOFTWARE INSTALLATION</vt:lpstr>
      <vt:lpstr>FILE STRUCTURE</vt:lpstr>
      <vt:lpstr>REGISTERING DHI LICENSE</vt:lpstr>
      <vt:lpstr>REGISTERING DHI LICENSE</vt:lpstr>
      <vt:lpstr>REGISTERING DHI LICENSE</vt:lpstr>
      <vt:lpstr>REGISTERING ARCGIS LICENSE</vt:lpstr>
      <vt:lpstr>ARCGIS LICENSE</vt:lpstr>
      <vt:lpstr>ARCGIS LICENSE</vt:lpstr>
      <vt:lpstr>STARTING MIKE URBAN</vt:lpstr>
      <vt:lpstr>STARTING MIKE 11</vt:lpstr>
    </vt:vector>
  </TitlesOfParts>
  <Company>DHI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dc:creator>Julie Landrein</dc:creator>
  <cp:lastModifiedBy>Mathieu Hellegouarch</cp:lastModifiedBy>
  <cp:revision>14</cp:revision>
  <cp:lastPrinted>2003-10-07T11:51:21Z</cp:lastPrinted>
  <dcterms:created xsi:type="dcterms:W3CDTF">2011-11-06T15:30:50Z</dcterms:created>
  <dcterms:modified xsi:type="dcterms:W3CDTF">2014-06-20T14:09:38Z</dcterms:modified>
</cp:coreProperties>
</file>